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4" r:id="rId9"/>
    <p:sldId id="267" r:id="rId10"/>
    <p:sldId id="268" r:id="rId11"/>
    <p:sldId id="270" r:id="rId12"/>
    <p:sldId id="25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s://play.google.com/store/apps/details?id=com.macropinch.hydra.android&amp;hl=zh-T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s://play.google.com/store/apps/details?id=com.kny.taiwanfreewaycamviewer&amp;hl=zh-T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play.google.com/store/apps/details?id=com.life360.android.safetymapd&amp;hl=zh-T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play.google.com/store/apps/details?id=com.itraveltech.m1app&amp;hl=zh-T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play.google.com/store/apps/details?id=com.csst.ecdict&amp;hl=zh-T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play.google.com/store/apps/details?id=info.rguide.tpmrt&amp;hl=zh-T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play.google.com/store/apps/details?id=jp.naver.line.android&amp;hl=zh-T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play.google.com/store/apps/details?id=com.mobisystems.office&amp;hl=zh-T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play.google.com/store/apps/details?id=com.ezqueue.mediq&amp;hl=zh-T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play.google.com/store/apps/details?id=nexti.android.bustaipei&amp;hl=zh-T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生活化實用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分享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主講人：李啟龍 主任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050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心电图 </a:t>
            </a:r>
            <a:r>
              <a:rPr lang="en-US" altLang="zh-TW" dirty="0" smtClean="0"/>
              <a:t>– Cardiograph</a:t>
            </a:r>
            <a:br>
              <a:rPr lang="en-US" altLang="zh-TW" dirty="0" smtClean="0"/>
            </a:br>
            <a:r>
              <a:rPr lang="en-US" altLang="zh-TW" dirty="0">
                <a:hlinkClick r:id="rId2"/>
              </a:rPr>
              <a:t>https://play.google.com/store/apps/details?id=com.macropinch.hydra.android&amp;hl=zh-TW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88" y="2160588"/>
            <a:ext cx="7203862" cy="3881437"/>
          </a:xfrm>
        </p:spPr>
      </p:pic>
    </p:spTree>
    <p:extLst>
      <p:ext uri="{BB962C8B-B14F-4D97-AF65-F5344CB8AC3E}">
        <p14:creationId xmlns:p14="http://schemas.microsoft.com/office/powerpoint/2010/main" val="269866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KNY</a:t>
            </a:r>
            <a:r>
              <a:rPr lang="zh-TW" altLang="en-US" dirty="0" smtClean="0"/>
              <a:t>高速公路</a:t>
            </a:r>
            <a:r>
              <a:rPr lang="zh-TW" altLang="en-US" dirty="0"/>
              <a:t>即時</a:t>
            </a:r>
            <a:r>
              <a:rPr lang="zh-TW" altLang="en-US" dirty="0" smtClean="0"/>
              <a:t>影像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hlinkClick r:id="rId2"/>
              </a:rPr>
              <a:t>https://play.google.com/store/apps/details?id=com.kny.taiwanfreewaycamviewer&amp;hl=zh-TW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091" y="2340892"/>
            <a:ext cx="7203862" cy="3881437"/>
          </a:xfrm>
        </p:spPr>
      </p:pic>
    </p:spTree>
    <p:extLst>
      <p:ext uri="{BB962C8B-B14F-4D97-AF65-F5344CB8AC3E}">
        <p14:creationId xmlns:p14="http://schemas.microsoft.com/office/powerpoint/2010/main" val="123486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密：</a:t>
            </a:r>
            <a:r>
              <a:rPr lang="zh-TW" altLang="en-US" dirty="0" smtClean="0"/>
              <a:t>家庭</a:t>
            </a:r>
            <a:r>
              <a:rPr lang="zh-TW" altLang="en-US" dirty="0"/>
              <a:t>定位</a:t>
            </a:r>
            <a:r>
              <a:rPr lang="zh-TW" altLang="en-US" dirty="0" smtClean="0"/>
              <a:t>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hlinkClick r:id="rId2"/>
              </a:rPr>
              <a:t>https://play.google.com/store/apps/details?id=com.life360.android.safetymapd&amp;hl=zh-TW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88" y="2160588"/>
            <a:ext cx="7203862" cy="3881437"/>
          </a:xfrm>
        </p:spPr>
      </p:pic>
    </p:spTree>
    <p:extLst>
      <p:ext uri="{BB962C8B-B14F-4D97-AF65-F5344CB8AC3E}">
        <p14:creationId xmlns:p14="http://schemas.microsoft.com/office/powerpoint/2010/main" val="320833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結論：因為資訊快速發展而翻轉的世界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3400" dirty="0"/>
              <a:t>各個面向都有所衝擊與改變：</a:t>
            </a:r>
            <a:endParaRPr lang="en-US" altLang="zh-TW" sz="3400" dirty="0"/>
          </a:p>
          <a:p>
            <a:pPr lvl="1"/>
            <a:r>
              <a:rPr lang="zh-TW" altLang="zh-TW" sz="3200" dirty="0" smtClean="0"/>
              <a:t>教育</a:t>
            </a:r>
            <a:endParaRPr lang="en-US" altLang="zh-TW" sz="3200" dirty="0" smtClean="0"/>
          </a:p>
          <a:p>
            <a:pPr lvl="1"/>
            <a:r>
              <a:rPr lang="zh-TW" altLang="zh-TW" sz="3200" dirty="0" smtClean="0"/>
              <a:t>工作</a:t>
            </a:r>
            <a:endParaRPr lang="en-US" altLang="zh-TW" sz="3200" dirty="0" smtClean="0"/>
          </a:p>
          <a:p>
            <a:pPr lvl="1"/>
            <a:r>
              <a:rPr lang="zh-TW" altLang="zh-TW" sz="3200" dirty="0" smtClean="0"/>
              <a:t>娛樂</a:t>
            </a:r>
            <a:endParaRPr lang="en-US" altLang="zh-TW" sz="3200" dirty="0" smtClean="0"/>
          </a:p>
          <a:p>
            <a:pPr lvl="1"/>
            <a:r>
              <a:rPr lang="zh-TW" altLang="zh-TW" sz="3200" dirty="0" smtClean="0"/>
              <a:t>社交</a:t>
            </a:r>
            <a:endParaRPr lang="en-US" altLang="zh-TW" sz="3200" dirty="0" smtClean="0"/>
          </a:p>
          <a:p>
            <a:pPr lvl="1"/>
            <a:r>
              <a:rPr lang="zh-TW" altLang="zh-TW" sz="3200" dirty="0" smtClean="0"/>
              <a:t>安全</a:t>
            </a:r>
            <a:endParaRPr lang="en-US" altLang="zh-TW" sz="3200" dirty="0" smtClean="0"/>
          </a:p>
          <a:p>
            <a:pPr lvl="1"/>
            <a:r>
              <a:rPr lang="zh-TW" altLang="zh-TW" sz="3200" dirty="0" smtClean="0"/>
              <a:t>健康</a:t>
            </a:r>
            <a:endParaRPr lang="en-US" altLang="zh-TW" sz="3200" dirty="0" smtClean="0"/>
          </a:p>
          <a:p>
            <a:r>
              <a:rPr lang="zh-TW" altLang="en-US" sz="3400" dirty="0" smtClean="0"/>
              <a:t>請各位學員分享自己覺得好用的</a:t>
            </a:r>
            <a:r>
              <a:rPr lang="en-US" altLang="zh-TW" sz="3400" dirty="0" smtClean="0"/>
              <a:t>APP</a:t>
            </a:r>
            <a:r>
              <a:rPr lang="zh-TW" altLang="en-US" sz="3400" dirty="0" smtClean="0"/>
              <a:t> </a:t>
            </a:r>
            <a:r>
              <a:rPr lang="en-US" altLang="zh-TW" sz="3400" dirty="0" smtClean="0"/>
              <a:t>^_^</a:t>
            </a:r>
            <a:endParaRPr lang="zh-TW" altLang="zh-TW" sz="3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49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87887"/>
            <a:ext cx="9136367" cy="5370490"/>
          </a:xfrm>
        </p:spPr>
        <p:txBody>
          <a:bodyPr>
            <a:normAutofit lnSpcReduction="10000"/>
          </a:bodyPr>
          <a:lstStyle/>
          <a:p>
            <a:r>
              <a:rPr lang="en-US" altLang="zh-TW" sz="2800" dirty="0"/>
              <a:t>App </a:t>
            </a:r>
            <a:r>
              <a:rPr lang="zh-TW" altLang="en-US" sz="2800" dirty="0"/>
              <a:t>就是 </a:t>
            </a:r>
            <a:r>
              <a:rPr lang="en-US" altLang="zh-TW" sz="2800" dirty="0"/>
              <a:t>Application </a:t>
            </a:r>
            <a:r>
              <a:rPr lang="zh-TW" altLang="en-US" sz="2800" dirty="0"/>
              <a:t>的縮寫，也就是「</a:t>
            </a:r>
            <a:r>
              <a:rPr lang="zh-TW" altLang="en-US" sz="2800" b="1" dirty="0"/>
              <a:t>應用程式</a:t>
            </a:r>
            <a:r>
              <a:rPr lang="zh-TW" altLang="en-US" sz="2800" dirty="0"/>
              <a:t>」的意思，無論手機或電腦上的軟體，其實都是「</a:t>
            </a:r>
            <a:r>
              <a:rPr lang="en-US" altLang="zh-TW" sz="2800" dirty="0"/>
              <a:t>App</a:t>
            </a:r>
            <a:r>
              <a:rPr lang="zh-TW" altLang="en-US" sz="2800" dirty="0"/>
              <a:t>」。只是因為目前智慧型手機正夯，因此一般智慧型手機上的應用程式就被簡稱為「</a:t>
            </a:r>
            <a:r>
              <a:rPr lang="en-US" altLang="zh-TW" sz="2800" dirty="0"/>
              <a:t>App</a:t>
            </a:r>
            <a:r>
              <a:rPr lang="zh-TW" altLang="en-US" sz="2800" dirty="0"/>
              <a:t>」。</a:t>
            </a:r>
          </a:p>
          <a:p>
            <a:r>
              <a:rPr lang="zh-TW" altLang="en-US" sz="2800" dirty="0"/>
              <a:t>「</a:t>
            </a:r>
            <a:r>
              <a:rPr lang="en-US" altLang="zh-TW" sz="2800" dirty="0"/>
              <a:t>App</a:t>
            </a:r>
            <a:r>
              <a:rPr lang="zh-TW" altLang="en-US" sz="2800" dirty="0"/>
              <a:t>」英語發音為：</a:t>
            </a:r>
            <a:r>
              <a:rPr lang="en-US" altLang="zh-TW" sz="2800" dirty="0"/>
              <a:t>[</a:t>
            </a:r>
            <a:r>
              <a:rPr lang="en-US" altLang="zh-TW" sz="2800" dirty="0" err="1"/>
              <a:t>æp</a:t>
            </a:r>
            <a:r>
              <a:rPr lang="en-US" altLang="zh-TW" sz="2800" dirty="0"/>
              <a:t>]</a:t>
            </a:r>
            <a:r>
              <a:rPr lang="zh-TW" altLang="en-US" sz="2800" dirty="0"/>
              <a:t>，而國外一般習用複數「</a:t>
            </a:r>
            <a:r>
              <a:rPr lang="en-US" altLang="zh-TW" sz="2800" dirty="0"/>
              <a:t>Apps</a:t>
            </a:r>
            <a:r>
              <a:rPr lang="zh-TW" altLang="en-US" sz="2800" dirty="0"/>
              <a:t>」，英語發音為：</a:t>
            </a:r>
            <a:r>
              <a:rPr lang="en-US" altLang="zh-TW" sz="2800" dirty="0"/>
              <a:t>[</a:t>
            </a:r>
            <a:r>
              <a:rPr lang="en-US" altLang="zh-TW" sz="2800" dirty="0" err="1"/>
              <a:t>æps</a:t>
            </a:r>
            <a:r>
              <a:rPr lang="en-US" altLang="zh-TW" sz="2800" dirty="0"/>
              <a:t>]</a:t>
            </a:r>
            <a:r>
              <a:rPr lang="zh-TW" altLang="en-US" sz="2800" dirty="0" smtClean="0"/>
              <a:t>。</a:t>
            </a:r>
            <a:endParaRPr lang="en-US" altLang="zh-TW" sz="2800" dirty="0"/>
          </a:p>
          <a:p>
            <a:r>
              <a:rPr lang="zh-TW" altLang="en-US" sz="2800" dirty="0" smtClean="0"/>
              <a:t>使用</a:t>
            </a:r>
            <a:r>
              <a:rPr lang="zh-TW" altLang="en-US" sz="2800" dirty="0"/>
              <a:t>在智慧型手機上的 </a:t>
            </a:r>
            <a:r>
              <a:rPr lang="en-US" altLang="zh-TW" sz="2800" dirty="0"/>
              <a:t>APP </a:t>
            </a:r>
            <a:r>
              <a:rPr lang="zh-TW" altLang="en-US" sz="2800" dirty="0"/>
              <a:t>我們應該稱為：「手機應用軟體</a:t>
            </a:r>
            <a:r>
              <a:rPr lang="zh-TW" altLang="en-US" sz="2800" dirty="0" smtClean="0"/>
              <a:t>」。</a:t>
            </a:r>
            <a:r>
              <a:rPr lang="zh-TW" altLang="en-US" sz="2800" dirty="0"/>
              <a:t>一般而言手機 Ａ</a:t>
            </a:r>
            <a:r>
              <a:rPr lang="en-US" altLang="zh-TW" sz="2800" dirty="0"/>
              <a:t>PP </a:t>
            </a:r>
            <a:r>
              <a:rPr lang="zh-TW" altLang="en-US" sz="2800" dirty="0"/>
              <a:t>都屬於簡單輕薄型的微程式軟體。</a:t>
            </a:r>
          </a:p>
          <a:p>
            <a:r>
              <a:rPr lang="zh-TW" altLang="en-US" sz="2800" dirty="0"/>
              <a:t>使用 </a:t>
            </a:r>
            <a:r>
              <a:rPr lang="en-US" altLang="zh-TW" sz="2800" dirty="0"/>
              <a:t>App </a:t>
            </a:r>
            <a:r>
              <a:rPr lang="zh-TW" altLang="en-US" sz="2800" dirty="0"/>
              <a:t>十分簡單，一般只要下載你喜歡的 </a:t>
            </a:r>
            <a:r>
              <a:rPr lang="en-US" altLang="zh-TW" sz="2800" dirty="0"/>
              <a:t>App </a:t>
            </a:r>
            <a:r>
              <a:rPr lang="zh-TW" altLang="en-US" sz="2800" dirty="0"/>
              <a:t>來執行或安裝後就可以使用了。當然這也分為免費的 </a:t>
            </a:r>
            <a:r>
              <a:rPr lang="en-US" altLang="zh-TW" sz="2800" dirty="0"/>
              <a:t>App</a:t>
            </a:r>
            <a:br>
              <a:rPr lang="en-US" altLang="zh-TW" sz="2800" dirty="0"/>
            </a:br>
            <a:r>
              <a:rPr lang="zh-TW" altLang="en-US" sz="2800" dirty="0"/>
              <a:t>與付費型的 </a:t>
            </a:r>
            <a:r>
              <a:rPr lang="en-US" altLang="zh-TW" sz="2800" dirty="0"/>
              <a:t>App </a:t>
            </a:r>
            <a:r>
              <a:rPr lang="zh-TW" altLang="en-US" sz="2800" dirty="0" smtClean="0"/>
              <a:t>軟體或是</a:t>
            </a:r>
            <a:r>
              <a:rPr lang="zh-TW" altLang="en-US" sz="2800" dirty="0"/>
              <a:t>內建型式的 </a:t>
            </a:r>
            <a:r>
              <a:rPr lang="en-US" altLang="zh-TW" sz="2800" dirty="0"/>
              <a:t>APP </a:t>
            </a:r>
            <a:r>
              <a:rPr lang="zh-TW" altLang="en-US" sz="2800" dirty="0"/>
              <a:t>軟體。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028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馬拉松世界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hlinkClick r:id="rId2"/>
              </a:rPr>
              <a:t>https://play.google.com/store/apps/details?id=com.itraveltech.m1app&amp;hl=zh-TW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88" y="2160588"/>
            <a:ext cx="7203862" cy="3881437"/>
          </a:xfrm>
        </p:spPr>
      </p:pic>
    </p:spTree>
    <p:extLst>
      <p:ext uri="{BB962C8B-B14F-4D97-AF65-F5344CB8AC3E}">
        <p14:creationId xmlns:p14="http://schemas.microsoft.com/office/powerpoint/2010/main" val="66631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英漢字典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://play.google.com/store/apps/details?id=com.csst.ecdict&amp;hl=zh-TW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88" y="2160588"/>
            <a:ext cx="7203862" cy="3881437"/>
          </a:xfrm>
        </p:spPr>
      </p:pic>
    </p:spTree>
    <p:extLst>
      <p:ext uri="{BB962C8B-B14F-4D97-AF65-F5344CB8AC3E}">
        <p14:creationId xmlns:p14="http://schemas.microsoft.com/office/powerpoint/2010/main" val="202133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台北</a:t>
            </a:r>
            <a:r>
              <a:rPr lang="zh-TW" altLang="en-US" dirty="0" smtClean="0"/>
              <a:t>捷運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hlinkClick r:id="rId2"/>
              </a:rPr>
              <a:t>https://play.google.com/store/apps/details?id=info.rguide.tpmrt&amp;hl=zh-TW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88" y="2160588"/>
            <a:ext cx="7203862" cy="3881437"/>
          </a:xfrm>
        </p:spPr>
      </p:pic>
    </p:spTree>
    <p:extLst>
      <p:ext uri="{BB962C8B-B14F-4D97-AF65-F5344CB8AC3E}">
        <p14:creationId xmlns:p14="http://schemas.microsoft.com/office/powerpoint/2010/main" val="175985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LINE</a:t>
            </a:r>
            <a:br>
              <a:rPr lang="en-US" altLang="zh-TW" dirty="0" smtClean="0"/>
            </a:br>
            <a:r>
              <a:rPr lang="en-US" altLang="zh-TW" dirty="0">
                <a:hlinkClick r:id="rId2"/>
              </a:rPr>
              <a:t>https://play.google.com/store/apps/details?id=jp.naver.line.android&amp;hl=zh-TW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88" y="2160588"/>
            <a:ext cx="7203862" cy="3881437"/>
          </a:xfrm>
        </p:spPr>
      </p:pic>
    </p:spTree>
    <p:extLst>
      <p:ext uri="{BB962C8B-B14F-4D97-AF65-F5344CB8AC3E}">
        <p14:creationId xmlns:p14="http://schemas.microsoft.com/office/powerpoint/2010/main" val="256896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OfficeSuite</a:t>
            </a:r>
            <a:r>
              <a:rPr lang="en-US" altLang="zh-TW" dirty="0"/>
              <a:t> 7 + </a:t>
            </a:r>
            <a:r>
              <a:rPr lang="en-US" altLang="zh-TW" dirty="0" smtClean="0"/>
              <a:t>PDF&amp;HD</a:t>
            </a:r>
            <a:br>
              <a:rPr lang="en-US" altLang="zh-TW" dirty="0" smtClean="0"/>
            </a:br>
            <a:r>
              <a:rPr lang="en-US" altLang="zh-TW" dirty="0">
                <a:hlinkClick r:id="rId2"/>
              </a:rPr>
              <a:t>https://play.google.com/store/apps/details?id=com.mobisystems.office&amp;hl=zh-TW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88" y="2160588"/>
            <a:ext cx="7203862" cy="3881437"/>
          </a:xfrm>
        </p:spPr>
      </p:pic>
    </p:spTree>
    <p:extLst>
      <p:ext uri="{BB962C8B-B14F-4D97-AF65-F5344CB8AC3E}">
        <p14:creationId xmlns:p14="http://schemas.microsoft.com/office/powerpoint/2010/main" val="423154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MediQ</a:t>
            </a:r>
            <a:r>
              <a:rPr lang="zh-TW" altLang="en-US" dirty="0"/>
              <a:t>醫療輕鬆排</a:t>
            </a:r>
            <a:r>
              <a:rPr lang="en-US" altLang="zh-TW" dirty="0"/>
              <a:t>(</a:t>
            </a:r>
            <a:r>
              <a:rPr lang="zh-TW" altLang="en-US" dirty="0"/>
              <a:t>掛號</a:t>
            </a:r>
            <a:r>
              <a:rPr lang="en-US" altLang="zh-TW" dirty="0"/>
              <a:t>+</a:t>
            </a:r>
            <a:r>
              <a:rPr lang="zh-TW" altLang="en-US" dirty="0"/>
              <a:t>叫號通知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>
                <a:hlinkClick r:id="rId2"/>
              </a:rPr>
              <a:t>https://play.google.com/store/apps/details?id=com.ezqueue.mediq&amp;hl=zh-TW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88" y="2160588"/>
            <a:ext cx="7203862" cy="3881437"/>
          </a:xfrm>
        </p:spPr>
      </p:pic>
    </p:spTree>
    <p:extLst>
      <p:ext uri="{BB962C8B-B14F-4D97-AF65-F5344CB8AC3E}">
        <p14:creationId xmlns:p14="http://schemas.microsoft.com/office/powerpoint/2010/main" val="374426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台北等</a:t>
            </a:r>
            <a:r>
              <a:rPr lang="zh-TW" altLang="en-US" dirty="0" smtClean="0"/>
              <a:t>公車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hlinkClick r:id="rId2"/>
              </a:rPr>
              <a:t>https://play.google.com/store/apps/details?id=nexti.android.bustaipei&amp;hl=zh-TW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88" y="2160588"/>
            <a:ext cx="7203862" cy="3881437"/>
          </a:xfrm>
        </p:spPr>
      </p:pic>
    </p:spTree>
    <p:extLst>
      <p:ext uri="{BB962C8B-B14F-4D97-AF65-F5344CB8AC3E}">
        <p14:creationId xmlns:p14="http://schemas.microsoft.com/office/powerpoint/2010/main" val="34084410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221</Words>
  <Application>Microsoft Office PowerPoint</Application>
  <PresentationFormat>自訂</PresentationFormat>
  <Paragraphs>26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多面向</vt:lpstr>
      <vt:lpstr>生活化實用APP分享</vt:lpstr>
      <vt:lpstr>何謂APP</vt:lpstr>
      <vt:lpstr>馬拉松世界 https://play.google.com/store/apps/details?id=com.itraveltech.m1app&amp;hl=zh-TW</vt:lpstr>
      <vt:lpstr>英漢字典https://play.google.com/store/apps/details?id=com.csst.ecdict&amp;hl=zh-TW</vt:lpstr>
      <vt:lpstr>台北捷運 https://play.google.com/store/apps/details?id=info.rguide.tpmrt&amp;hl=zh-TW </vt:lpstr>
      <vt:lpstr>LINE https://play.google.com/store/apps/details?id=jp.naver.line.android&amp;hl=zh-TW</vt:lpstr>
      <vt:lpstr>OfficeSuite 7 + PDF&amp;HD https://play.google.com/store/apps/details?id=com.mobisystems.office&amp;hl=zh-TW</vt:lpstr>
      <vt:lpstr>MediQ醫療輕鬆排(掛號+叫號通知) https://play.google.com/store/apps/details?id=com.ezqueue.mediq&amp;hl=zh-TW</vt:lpstr>
      <vt:lpstr>台北等公車 https://play.google.com/store/apps/details?id=nexti.android.bustaipei&amp;hl=zh-TW</vt:lpstr>
      <vt:lpstr>心电图 – Cardiograph https://play.google.com/store/apps/details?id=com.macropinch.hydra.android&amp;hl=zh-TW</vt:lpstr>
      <vt:lpstr>KNY高速公路即時影像 https://play.google.com/store/apps/details?id=com.kny.taiwanfreewaycamviewer&amp;hl=zh-TW</vt:lpstr>
      <vt:lpstr>密：家庭定位器 https://play.google.com/store/apps/details?id=com.life360.android.safetymapd&amp;hl=zh-TW</vt:lpstr>
      <vt:lpstr>結論：因為資訊快速發展而翻轉的世界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生活化實用APP分享</dc:title>
  <dc:creator>Jason Lee</dc:creator>
  <cp:lastModifiedBy>ACER</cp:lastModifiedBy>
  <cp:revision>9</cp:revision>
  <dcterms:created xsi:type="dcterms:W3CDTF">2013-12-09T07:57:52Z</dcterms:created>
  <dcterms:modified xsi:type="dcterms:W3CDTF">2013-12-10T04:09:52Z</dcterms:modified>
</cp:coreProperties>
</file>